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332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성인 </a:t>
            </a: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문제음주율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및 알코올 의존도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문제음주율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38-40B6-A247-51A0913CF1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_-* #,##0.0_-;\-* #,##0.0_-;_-* "-"_-;_-@_-</c:formatCode>
                <c:ptCount val="5"/>
                <c:pt idx="0">
                  <c:v>15.2</c:v>
                </c:pt>
                <c:pt idx="1">
                  <c:v>16.5</c:v>
                </c:pt>
                <c:pt idx="2">
                  <c:v>17.100000000000001</c:v>
                </c:pt>
                <c:pt idx="3">
                  <c:v>16.8</c:v>
                </c:pt>
                <c:pt idx="4">
                  <c:v>17.5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알코올 의존도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_-* #,##0.0_-;\-* #,##0.0_-;_-* "-"_-;_-@_-</c:formatCode>
                <c:ptCount val="5"/>
                <c:pt idx="0">
                  <c:v>2.5</c:v>
                </c:pt>
                <c:pt idx="1">
                  <c:v>2.7</c:v>
                </c:pt>
                <c:pt idx="2">
                  <c:v>3.1</c:v>
                </c:pt>
                <c:pt idx="3">
                  <c:v>3.2</c:v>
                </c:pt>
                <c:pt idx="4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.0_);[Red]\(#,##0.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7A907-7CA9-4A6C-B456-AF74C07F3EC2}" type="doc">
      <dgm:prSet loTypeId="urn:microsoft.com/office/officeart/2005/8/layout/chevron1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52570D07-ADD4-4C11-8BB0-E7969CA1DC5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어린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나이</a:t>
          </a:r>
        </a:p>
      </dgm:t>
    </dgm:pt>
    <dgm:pt modelId="{7C282B66-61DF-4A00-AA6A-BBB1DFE2E666}" type="parTrans" cxnId="{AFB51786-7CDA-4080-9F81-138A0D5D2D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0490645-8A68-4639-8D66-7F4DD0401742}" type="sibTrans" cxnId="{AFB51786-7CDA-4080-9F81-138A0D5D2D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A6B004C-F5AF-43C0-A2AE-C5D9F13E7B5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음주</a:t>
          </a:r>
        </a:p>
      </dgm:t>
    </dgm:pt>
    <dgm:pt modelId="{C2644F34-9919-4F42-AFF5-4F1155DC4A89}" type="parTrans" cxnId="{4F8DDE0D-5891-4252-9B2F-D4B267CFA924}">
      <dgm:prSet/>
      <dgm:spPr/>
      <dgm:t>
        <a:bodyPr/>
        <a:lstStyle/>
        <a:p>
          <a:pPr latinLnBrk="1"/>
          <a:endParaRPr lang="ko-KR" altLang="en-US"/>
        </a:p>
      </dgm:t>
    </dgm:pt>
    <dgm:pt modelId="{63E3BC6A-753E-4DC2-8BB9-A17DDFCC2464}" type="sibTrans" cxnId="{4F8DDE0D-5891-4252-9B2F-D4B267CFA924}">
      <dgm:prSet/>
      <dgm:spPr/>
      <dgm:t>
        <a:bodyPr/>
        <a:lstStyle/>
        <a:p>
          <a:pPr latinLnBrk="1"/>
          <a:endParaRPr lang="ko-KR" altLang="en-US"/>
        </a:p>
      </dgm:t>
    </dgm:pt>
    <dgm:pt modelId="{7F8998D2-6F23-4AAD-A544-CBDC23768B87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위험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DFF88BA-E349-465B-9E53-040051585208}" type="parTrans" cxnId="{62DAC815-3581-46DB-A9E4-F1D3366F7F47}">
      <dgm:prSet/>
      <dgm:spPr/>
      <dgm:t>
        <a:bodyPr/>
        <a:lstStyle/>
        <a:p>
          <a:pPr latinLnBrk="1"/>
          <a:endParaRPr lang="ko-KR" altLang="en-US"/>
        </a:p>
      </dgm:t>
    </dgm:pt>
    <dgm:pt modelId="{F63248D3-CFF6-4F8D-A062-3E6A3FFC6946}" type="sibTrans" cxnId="{62DAC815-3581-46DB-A9E4-F1D3366F7F47}">
      <dgm:prSet/>
      <dgm:spPr/>
      <dgm:t>
        <a:bodyPr/>
        <a:lstStyle/>
        <a:p>
          <a:pPr latinLnBrk="1"/>
          <a:endParaRPr lang="ko-KR" altLang="en-US"/>
        </a:p>
      </dgm:t>
    </dgm:pt>
    <dgm:pt modelId="{DC3D9A77-1A32-4BA6-829B-1E76246EDA57}" type="pres">
      <dgm:prSet presAssocID="{E1D7A907-7CA9-4A6C-B456-AF74C07F3EC2}" presName="Name0" presStyleCnt="0">
        <dgm:presLayoutVars>
          <dgm:dir/>
          <dgm:animLvl val="lvl"/>
          <dgm:resizeHandles val="exact"/>
        </dgm:presLayoutVars>
      </dgm:prSet>
      <dgm:spPr/>
    </dgm:pt>
    <dgm:pt modelId="{93E7156C-925D-4221-ADE6-13772ED8D613}" type="pres">
      <dgm:prSet presAssocID="{52570D07-ADD4-4C11-8BB0-E7969CA1DC5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6F029E8-F47F-493A-84F8-CCEEE1AB80F1}" type="pres">
      <dgm:prSet presAssocID="{A0490645-8A68-4639-8D66-7F4DD0401742}" presName="parTxOnlySpace" presStyleCnt="0"/>
      <dgm:spPr/>
    </dgm:pt>
    <dgm:pt modelId="{BAFFEF1A-4446-4A5E-83C6-4A5EA074771E}" type="pres">
      <dgm:prSet presAssocID="{1A6B004C-F5AF-43C0-A2AE-C5D9F13E7B5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5AB88BCC-9600-432A-87AF-D464F46D354A}" type="pres">
      <dgm:prSet presAssocID="{63E3BC6A-753E-4DC2-8BB9-A17DDFCC2464}" presName="parTxOnlySpace" presStyleCnt="0"/>
      <dgm:spPr/>
    </dgm:pt>
    <dgm:pt modelId="{DA9F44E4-C8FF-48BB-ADFF-1D14F2BA4040}" type="pres">
      <dgm:prSet presAssocID="{7F8998D2-6F23-4AAD-A544-CBDC23768B8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F8DDE0D-5891-4252-9B2F-D4B267CFA924}" srcId="{E1D7A907-7CA9-4A6C-B456-AF74C07F3EC2}" destId="{1A6B004C-F5AF-43C0-A2AE-C5D9F13E7B51}" srcOrd="1" destOrd="0" parTransId="{C2644F34-9919-4F42-AFF5-4F1155DC4A89}" sibTransId="{63E3BC6A-753E-4DC2-8BB9-A17DDFCC2464}"/>
    <dgm:cxn modelId="{62DAC815-3581-46DB-A9E4-F1D3366F7F47}" srcId="{E1D7A907-7CA9-4A6C-B456-AF74C07F3EC2}" destId="{7F8998D2-6F23-4AAD-A544-CBDC23768B87}" srcOrd="2" destOrd="0" parTransId="{5DFF88BA-E349-465B-9E53-040051585208}" sibTransId="{F63248D3-CFF6-4F8D-A062-3E6A3FFC6946}"/>
    <dgm:cxn modelId="{76073541-00B2-47AE-A6AB-B1E4724CAA70}" type="presOf" srcId="{1A6B004C-F5AF-43C0-A2AE-C5D9F13E7B51}" destId="{BAFFEF1A-4446-4A5E-83C6-4A5EA074771E}" srcOrd="0" destOrd="0" presId="urn:microsoft.com/office/officeart/2005/8/layout/chevron1"/>
    <dgm:cxn modelId="{AFB51786-7CDA-4080-9F81-138A0D5D2D21}" srcId="{E1D7A907-7CA9-4A6C-B456-AF74C07F3EC2}" destId="{52570D07-ADD4-4C11-8BB0-E7969CA1DC56}" srcOrd="0" destOrd="0" parTransId="{7C282B66-61DF-4A00-AA6A-BBB1DFE2E666}" sibTransId="{A0490645-8A68-4639-8D66-7F4DD0401742}"/>
    <dgm:cxn modelId="{CCDEC4DB-0094-461E-9C9A-90300CC5B786}" type="presOf" srcId="{52570D07-ADD4-4C11-8BB0-E7969CA1DC56}" destId="{93E7156C-925D-4221-ADE6-13772ED8D613}" srcOrd="0" destOrd="0" presId="urn:microsoft.com/office/officeart/2005/8/layout/chevron1"/>
    <dgm:cxn modelId="{777892F2-8311-4F85-84A9-3D23D66DF567}" type="presOf" srcId="{E1D7A907-7CA9-4A6C-B456-AF74C07F3EC2}" destId="{DC3D9A77-1A32-4BA6-829B-1E76246EDA57}" srcOrd="0" destOrd="0" presId="urn:microsoft.com/office/officeart/2005/8/layout/chevron1"/>
    <dgm:cxn modelId="{6CDA03FB-6AC0-45CB-85EE-E55427A0FF3B}" type="presOf" srcId="{7F8998D2-6F23-4AAD-A544-CBDC23768B87}" destId="{DA9F44E4-C8FF-48BB-ADFF-1D14F2BA4040}" srcOrd="0" destOrd="0" presId="urn:microsoft.com/office/officeart/2005/8/layout/chevron1"/>
    <dgm:cxn modelId="{64BDBC2A-2F02-4928-916A-4F4FA5C7C0C4}" type="presParOf" srcId="{DC3D9A77-1A32-4BA6-829B-1E76246EDA57}" destId="{93E7156C-925D-4221-ADE6-13772ED8D613}" srcOrd="0" destOrd="0" presId="urn:microsoft.com/office/officeart/2005/8/layout/chevron1"/>
    <dgm:cxn modelId="{98B24110-1B7C-4522-9AF6-4EE26EBB2A41}" type="presParOf" srcId="{DC3D9A77-1A32-4BA6-829B-1E76246EDA57}" destId="{E6F029E8-F47F-493A-84F8-CCEEE1AB80F1}" srcOrd="1" destOrd="0" presId="urn:microsoft.com/office/officeart/2005/8/layout/chevron1"/>
    <dgm:cxn modelId="{2B3F9F5E-7CA5-4CBB-81A7-EABEC4DFD2AF}" type="presParOf" srcId="{DC3D9A77-1A32-4BA6-829B-1E76246EDA57}" destId="{BAFFEF1A-4446-4A5E-83C6-4A5EA074771E}" srcOrd="2" destOrd="0" presId="urn:microsoft.com/office/officeart/2005/8/layout/chevron1"/>
    <dgm:cxn modelId="{8495796F-0427-430E-8C3B-EF685FC08CFD}" type="presParOf" srcId="{DC3D9A77-1A32-4BA6-829B-1E76246EDA57}" destId="{5AB88BCC-9600-432A-87AF-D464F46D354A}" srcOrd="3" destOrd="0" presId="urn:microsoft.com/office/officeart/2005/8/layout/chevron1"/>
    <dgm:cxn modelId="{4C7AAD22-FC9C-4CF4-A7A2-5ACF382634B5}" type="presParOf" srcId="{DC3D9A77-1A32-4BA6-829B-1E76246EDA57}" destId="{DA9F44E4-C8FF-48BB-ADFF-1D14F2BA404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AA0640-BC28-4125-A677-4E61EE0421CC}" type="doc">
      <dgm:prSet loTypeId="urn:microsoft.com/office/officeart/2008/layout/VerticalCurvedList" loCatId="list" qsTypeId="urn:microsoft.com/office/officeart/2005/8/quickstyle/3d5" qsCatId="3D" csTypeId="urn:microsoft.com/office/officeart/2005/8/colors/colorful2" csCatId="colorful" phldr="1"/>
      <dgm:spPr/>
    </dgm:pt>
    <dgm:pt modelId="{05987F84-57E5-4A47-A89B-9D0AC80A304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습관적 음주</a:t>
          </a:r>
        </a:p>
      </dgm:t>
    </dgm:pt>
    <dgm:pt modelId="{2B6B6682-905C-4550-A1C2-13F32C64AF58}" type="parTrans" cxnId="{0676FDA3-0251-4562-A58D-569F0ABE932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7D8098D-93D3-4B6A-9507-95EDCC25F75C}" type="sibTrans" cxnId="{0676FDA3-0251-4562-A58D-569F0ABE932B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AF78508-86F2-4845-BF14-4226F77FC58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과다 섭취</a:t>
          </a:r>
        </a:p>
      </dgm:t>
    </dgm:pt>
    <dgm:pt modelId="{3B95A5A9-FEEE-43E7-AE02-B2D4AE4DA97A}" type="parTrans" cxnId="{CCE7C1A3-D0BB-491A-BFEC-8D0603413B83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6CD79F1-AC3C-47AD-A040-591B99DB3192}" type="sibTrans" cxnId="{CCE7C1A3-D0BB-491A-BFEC-8D0603413B83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7C9D68C0-2F60-4E02-98E6-7B9D2B8A31E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폭음</a:t>
          </a:r>
        </a:p>
      </dgm:t>
    </dgm:pt>
    <dgm:pt modelId="{6CBEC3E3-0DDD-4FB2-93AA-6684967BEA25}" type="parTrans" cxnId="{FF49B515-AC4A-4D96-AA1B-F675D6EB4C6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DE8C740F-D01D-4687-B75B-91B1AB02A976}" type="sibTrans" cxnId="{FF49B515-AC4A-4D96-AA1B-F675D6EB4C6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0F20858D-C7FC-4D7B-8868-4B255D64AF3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장기간 과음</a:t>
          </a:r>
        </a:p>
      </dgm:t>
    </dgm:pt>
    <dgm:pt modelId="{B993CE62-8A12-40F2-A1BE-2EC8260C1BED}" type="parTrans" cxnId="{07937114-9BE0-4DAA-99E8-3496505CB361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A4AE23F4-B7AE-4117-A850-BEA112AEA18F}" type="sibTrans" cxnId="{07937114-9BE0-4DAA-99E8-3496505CB361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098D2A1-B430-4FDA-B0CC-E03A46EF2D9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영양 결핍</a:t>
          </a:r>
        </a:p>
      </dgm:t>
    </dgm:pt>
    <dgm:pt modelId="{3F66919A-F4E5-41A0-90AF-B14D09C6B01A}" type="parTrans" cxnId="{0E588E1F-09BD-47F9-A175-F04A61C5268C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CB3CA292-8BE4-49B2-853D-63534D200E9C}" type="sibTrans" cxnId="{0E588E1F-09BD-47F9-A175-F04A61C5268C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BB9BCE0-9300-4C9A-84D3-872309C263B2}" type="pres">
      <dgm:prSet presAssocID="{9CAA0640-BC28-4125-A677-4E61EE0421CC}" presName="Name0" presStyleCnt="0">
        <dgm:presLayoutVars>
          <dgm:chMax val="7"/>
          <dgm:chPref val="7"/>
          <dgm:dir/>
        </dgm:presLayoutVars>
      </dgm:prSet>
      <dgm:spPr/>
    </dgm:pt>
    <dgm:pt modelId="{05E3C040-B0E6-40A1-A829-5D71F0AE9A1F}" type="pres">
      <dgm:prSet presAssocID="{9CAA0640-BC28-4125-A677-4E61EE0421CC}" presName="Name1" presStyleCnt="0"/>
      <dgm:spPr/>
    </dgm:pt>
    <dgm:pt modelId="{317A837C-4FD8-4B22-952B-3C7228C9DF47}" type="pres">
      <dgm:prSet presAssocID="{9CAA0640-BC28-4125-A677-4E61EE0421CC}" presName="cycle" presStyleCnt="0"/>
      <dgm:spPr/>
    </dgm:pt>
    <dgm:pt modelId="{44996F90-7760-4DBB-9685-E6423ADBB6EF}" type="pres">
      <dgm:prSet presAssocID="{9CAA0640-BC28-4125-A677-4E61EE0421CC}" presName="srcNode" presStyleLbl="node1" presStyleIdx="0" presStyleCnt="5"/>
      <dgm:spPr/>
    </dgm:pt>
    <dgm:pt modelId="{E16ACCA8-EB67-4AE5-A412-2C715C6C3E09}" type="pres">
      <dgm:prSet presAssocID="{9CAA0640-BC28-4125-A677-4E61EE0421CC}" presName="conn" presStyleLbl="parChTrans1D2" presStyleIdx="0" presStyleCnt="1"/>
      <dgm:spPr/>
    </dgm:pt>
    <dgm:pt modelId="{89C8149C-FE8E-4786-85B8-6FC73532D41D}" type="pres">
      <dgm:prSet presAssocID="{9CAA0640-BC28-4125-A677-4E61EE0421CC}" presName="extraNode" presStyleLbl="node1" presStyleIdx="0" presStyleCnt="5"/>
      <dgm:spPr/>
    </dgm:pt>
    <dgm:pt modelId="{60B348D8-C335-4C66-9639-43510545869A}" type="pres">
      <dgm:prSet presAssocID="{9CAA0640-BC28-4125-A677-4E61EE0421CC}" presName="dstNode" presStyleLbl="node1" presStyleIdx="0" presStyleCnt="5"/>
      <dgm:spPr/>
    </dgm:pt>
    <dgm:pt modelId="{EE8571B5-241D-4ADE-AA50-5A172CAC5C44}" type="pres">
      <dgm:prSet presAssocID="{05987F84-57E5-4A47-A89B-9D0AC80A304C}" presName="text_1" presStyleLbl="node1" presStyleIdx="0" presStyleCnt="5">
        <dgm:presLayoutVars>
          <dgm:bulletEnabled val="1"/>
        </dgm:presLayoutVars>
      </dgm:prSet>
      <dgm:spPr/>
    </dgm:pt>
    <dgm:pt modelId="{CE0A647B-781B-4BC1-873B-6E2B20578DD3}" type="pres">
      <dgm:prSet presAssocID="{05987F84-57E5-4A47-A89B-9D0AC80A304C}" presName="accent_1" presStyleCnt="0"/>
      <dgm:spPr/>
    </dgm:pt>
    <dgm:pt modelId="{1E23C51D-B241-4206-AEF1-C5912E3E7FBC}" type="pres">
      <dgm:prSet presAssocID="{05987F84-57E5-4A47-A89B-9D0AC80A304C}" presName="accentRepeatNode" presStyleLbl="solidFgAcc1" presStyleIdx="0" presStyleCnt="5"/>
      <dgm:spPr/>
    </dgm:pt>
    <dgm:pt modelId="{1F66290B-D659-48B7-8A00-58F408501754}" type="pres">
      <dgm:prSet presAssocID="{4AF78508-86F2-4845-BF14-4226F77FC583}" presName="text_2" presStyleLbl="node1" presStyleIdx="1" presStyleCnt="5">
        <dgm:presLayoutVars>
          <dgm:bulletEnabled val="1"/>
        </dgm:presLayoutVars>
      </dgm:prSet>
      <dgm:spPr/>
    </dgm:pt>
    <dgm:pt modelId="{26A246A7-9755-44E4-91C2-FE3A93D302E0}" type="pres">
      <dgm:prSet presAssocID="{4AF78508-86F2-4845-BF14-4226F77FC583}" presName="accent_2" presStyleCnt="0"/>
      <dgm:spPr/>
    </dgm:pt>
    <dgm:pt modelId="{6C2EF977-E100-4CBF-A44A-7AC5C18EDAF8}" type="pres">
      <dgm:prSet presAssocID="{4AF78508-86F2-4845-BF14-4226F77FC583}" presName="accentRepeatNode" presStyleLbl="solidFgAcc1" presStyleIdx="1" presStyleCnt="5"/>
      <dgm:spPr/>
    </dgm:pt>
    <dgm:pt modelId="{994D94E5-6FD0-473E-BCBE-408E7E500C8D}" type="pres">
      <dgm:prSet presAssocID="{7C9D68C0-2F60-4E02-98E6-7B9D2B8A31EC}" presName="text_3" presStyleLbl="node1" presStyleIdx="2" presStyleCnt="5">
        <dgm:presLayoutVars>
          <dgm:bulletEnabled val="1"/>
        </dgm:presLayoutVars>
      </dgm:prSet>
      <dgm:spPr/>
    </dgm:pt>
    <dgm:pt modelId="{88E844B9-7B9A-4352-94A9-F1325E6C5E54}" type="pres">
      <dgm:prSet presAssocID="{7C9D68C0-2F60-4E02-98E6-7B9D2B8A31EC}" presName="accent_3" presStyleCnt="0"/>
      <dgm:spPr/>
    </dgm:pt>
    <dgm:pt modelId="{CE9DFE37-81D3-4957-B999-193DE9A2514D}" type="pres">
      <dgm:prSet presAssocID="{7C9D68C0-2F60-4E02-98E6-7B9D2B8A31EC}" presName="accentRepeatNode" presStyleLbl="solidFgAcc1" presStyleIdx="2" presStyleCnt="5"/>
      <dgm:spPr/>
    </dgm:pt>
    <dgm:pt modelId="{CAEC1225-10A4-4F4E-9193-7F98B4AF8EB1}" type="pres">
      <dgm:prSet presAssocID="{0F20858D-C7FC-4D7B-8868-4B255D64AF33}" presName="text_4" presStyleLbl="node1" presStyleIdx="3" presStyleCnt="5">
        <dgm:presLayoutVars>
          <dgm:bulletEnabled val="1"/>
        </dgm:presLayoutVars>
      </dgm:prSet>
      <dgm:spPr/>
    </dgm:pt>
    <dgm:pt modelId="{81BC6BFA-CB6C-4923-B330-96C80CCFD484}" type="pres">
      <dgm:prSet presAssocID="{0F20858D-C7FC-4D7B-8868-4B255D64AF33}" presName="accent_4" presStyleCnt="0"/>
      <dgm:spPr/>
    </dgm:pt>
    <dgm:pt modelId="{F131D206-3897-4863-B13F-BCA1BC59FEAE}" type="pres">
      <dgm:prSet presAssocID="{0F20858D-C7FC-4D7B-8868-4B255D64AF33}" presName="accentRepeatNode" presStyleLbl="solidFgAcc1" presStyleIdx="3" presStyleCnt="5"/>
      <dgm:spPr/>
    </dgm:pt>
    <dgm:pt modelId="{81DE6F01-5652-40C4-AE69-C44F80BE76F5}" type="pres">
      <dgm:prSet presAssocID="{F098D2A1-B430-4FDA-B0CC-E03A46EF2D98}" presName="text_5" presStyleLbl="node1" presStyleIdx="4" presStyleCnt="5">
        <dgm:presLayoutVars>
          <dgm:bulletEnabled val="1"/>
        </dgm:presLayoutVars>
      </dgm:prSet>
      <dgm:spPr/>
    </dgm:pt>
    <dgm:pt modelId="{BA334762-94EC-43ED-849B-7053FC7A972B}" type="pres">
      <dgm:prSet presAssocID="{F098D2A1-B430-4FDA-B0CC-E03A46EF2D98}" presName="accent_5" presStyleCnt="0"/>
      <dgm:spPr/>
    </dgm:pt>
    <dgm:pt modelId="{F3BCD95B-A782-4AC8-A6A8-522CF1B3230C}" type="pres">
      <dgm:prSet presAssocID="{F098D2A1-B430-4FDA-B0CC-E03A46EF2D98}" presName="accentRepeatNode" presStyleLbl="solidFgAcc1" presStyleIdx="4" presStyleCnt="5"/>
      <dgm:spPr/>
    </dgm:pt>
  </dgm:ptLst>
  <dgm:cxnLst>
    <dgm:cxn modelId="{07937114-9BE0-4DAA-99E8-3496505CB361}" srcId="{9CAA0640-BC28-4125-A677-4E61EE0421CC}" destId="{0F20858D-C7FC-4D7B-8868-4B255D64AF33}" srcOrd="3" destOrd="0" parTransId="{B993CE62-8A12-40F2-A1BE-2EC8260C1BED}" sibTransId="{A4AE23F4-B7AE-4117-A850-BEA112AEA18F}"/>
    <dgm:cxn modelId="{FF49B515-AC4A-4D96-AA1B-F675D6EB4C6D}" srcId="{9CAA0640-BC28-4125-A677-4E61EE0421CC}" destId="{7C9D68C0-2F60-4E02-98E6-7B9D2B8A31EC}" srcOrd="2" destOrd="0" parTransId="{6CBEC3E3-0DDD-4FB2-93AA-6684967BEA25}" sibTransId="{DE8C740F-D01D-4687-B75B-91B1AB02A976}"/>
    <dgm:cxn modelId="{7117021E-2C53-4430-828B-B86F636157E1}" type="presOf" srcId="{9CAA0640-BC28-4125-A677-4E61EE0421CC}" destId="{6BB9BCE0-9300-4C9A-84D3-872309C263B2}" srcOrd="0" destOrd="0" presId="urn:microsoft.com/office/officeart/2008/layout/VerticalCurvedList"/>
    <dgm:cxn modelId="{B6ABE51E-0473-4CD1-BA5F-C5929F498B00}" type="presOf" srcId="{F098D2A1-B430-4FDA-B0CC-E03A46EF2D98}" destId="{81DE6F01-5652-40C4-AE69-C44F80BE76F5}" srcOrd="0" destOrd="0" presId="urn:microsoft.com/office/officeart/2008/layout/VerticalCurvedList"/>
    <dgm:cxn modelId="{0E588E1F-09BD-47F9-A175-F04A61C5268C}" srcId="{9CAA0640-BC28-4125-A677-4E61EE0421CC}" destId="{F098D2A1-B430-4FDA-B0CC-E03A46EF2D98}" srcOrd="4" destOrd="0" parTransId="{3F66919A-F4E5-41A0-90AF-B14D09C6B01A}" sibTransId="{CB3CA292-8BE4-49B2-853D-63534D200E9C}"/>
    <dgm:cxn modelId="{EF226426-674B-43C0-9367-F361C0202070}" type="presOf" srcId="{87D8098D-93D3-4B6A-9507-95EDCC25F75C}" destId="{E16ACCA8-EB67-4AE5-A412-2C715C6C3E09}" srcOrd="0" destOrd="0" presId="urn:microsoft.com/office/officeart/2008/layout/VerticalCurvedList"/>
    <dgm:cxn modelId="{2F6D5935-3FB2-4A74-BA51-451441B032FA}" type="presOf" srcId="{0F20858D-C7FC-4D7B-8868-4B255D64AF33}" destId="{CAEC1225-10A4-4F4E-9193-7F98B4AF8EB1}" srcOrd="0" destOrd="0" presId="urn:microsoft.com/office/officeart/2008/layout/VerticalCurvedList"/>
    <dgm:cxn modelId="{D779999C-21CF-404B-ABE2-10FFE5DE5B32}" type="presOf" srcId="{7C9D68C0-2F60-4E02-98E6-7B9D2B8A31EC}" destId="{994D94E5-6FD0-473E-BCBE-408E7E500C8D}" srcOrd="0" destOrd="0" presId="urn:microsoft.com/office/officeart/2008/layout/VerticalCurvedList"/>
    <dgm:cxn modelId="{CCE7C1A3-D0BB-491A-BFEC-8D0603413B83}" srcId="{9CAA0640-BC28-4125-A677-4E61EE0421CC}" destId="{4AF78508-86F2-4845-BF14-4226F77FC583}" srcOrd="1" destOrd="0" parTransId="{3B95A5A9-FEEE-43E7-AE02-B2D4AE4DA97A}" sibTransId="{66CD79F1-AC3C-47AD-A040-591B99DB3192}"/>
    <dgm:cxn modelId="{0676FDA3-0251-4562-A58D-569F0ABE932B}" srcId="{9CAA0640-BC28-4125-A677-4E61EE0421CC}" destId="{05987F84-57E5-4A47-A89B-9D0AC80A304C}" srcOrd="0" destOrd="0" parTransId="{2B6B6682-905C-4550-A1C2-13F32C64AF58}" sibTransId="{87D8098D-93D3-4B6A-9507-95EDCC25F75C}"/>
    <dgm:cxn modelId="{B1E9DEAB-1E49-4260-A944-F61D1B774EB4}" type="presOf" srcId="{4AF78508-86F2-4845-BF14-4226F77FC583}" destId="{1F66290B-D659-48B7-8A00-58F408501754}" srcOrd="0" destOrd="0" presId="urn:microsoft.com/office/officeart/2008/layout/VerticalCurvedList"/>
    <dgm:cxn modelId="{73621DC8-24D3-4755-B102-D12D5CF0A051}" type="presOf" srcId="{05987F84-57E5-4A47-A89B-9D0AC80A304C}" destId="{EE8571B5-241D-4ADE-AA50-5A172CAC5C44}" srcOrd="0" destOrd="0" presId="urn:microsoft.com/office/officeart/2008/layout/VerticalCurvedList"/>
    <dgm:cxn modelId="{845D5B0A-05F0-4F42-B8DE-0DF092430B57}" type="presParOf" srcId="{6BB9BCE0-9300-4C9A-84D3-872309C263B2}" destId="{05E3C040-B0E6-40A1-A829-5D71F0AE9A1F}" srcOrd="0" destOrd="0" presId="urn:microsoft.com/office/officeart/2008/layout/VerticalCurvedList"/>
    <dgm:cxn modelId="{85614B0C-AB9B-41D5-8487-0C0B8BB5E905}" type="presParOf" srcId="{05E3C040-B0E6-40A1-A829-5D71F0AE9A1F}" destId="{317A837C-4FD8-4B22-952B-3C7228C9DF47}" srcOrd="0" destOrd="0" presId="urn:microsoft.com/office/officeart/2008/layout/VerticalCurvedList"/>
    <dgm:cxn modelId="{C31C73C2-C409-44B3-A7AE-56E635462E5A}" type="presParOf" srcId="{317A837C-4FD8-4B22-952B-3C7228C9DF47}" destId="{44996F90-7760-4DBB-9685-E6423ADBB6EF}" srcOrd="0" destOrd="0" presId="urn:microsoft.com/office/officeart/2008/layout/VerticalCurvedList"/>
    <dgm:cxn modelId="{872E078A-B292-4C80-B5AC-6233EDA0E725}" type="presParOf" srcId="{317A837C-4FD8-4B22-952B-3C7228C9DF47}" destId="{E16ACCA8-EB67-4AE5-A412-2C715C6C3E09}" srcOrd="1" destOrd="0" presId="urn:microsoft.com/office/officeart/2008/layout/VerticalCurvedList"/>
    <dgm:cxn modelId="{FD54B806-F9DE-4E03-9EE8-A9DC76E0E906}" type="presParOf" srcId="{317A837C-4FD8-4B22-952B-3C7228C9DF47}" destId="{89C8149C-FE8E-4786-85B8-6FC73532D41D}" srcOrd="2" destOrd="0" presId="urn:microsoft.com/office/officeart/2008/layout/VerticalCurvedList"/>
    <dgm:cxn modelId="{53A60F35-B84B-4273-9AED-5E84D1B9C62B}" type="presParOf" srcId="{317A837C-4FD8-4B22-952B-3C7228C9DF47}" destId="{60B348D8-C335-4C66-9639-43510545869A}" srcOrd="3" destOrd="0" presId="urn:microsoft.com/office/officeart/2008/layout/VerticalCurvedList"/>
    <dgm:cxn modelId="{394A5383-B3DB-401A-BA1B-C56066C378A0}" type="presParOf" srcId="{05E3C040-B0E6-40A1-A829-5D71F0AE9A1F}" destId="{EE8571B5-241D-4ADE-AA50-5A172CAC5C44}" srcOrd="1" destOrd="0" presId="urn:microsoft.com/office/officeart/2008/layout/VerticalCurvedList"/>
    <dgm:cxn modelId="{65226355-047E-4586-AC63-96BE17340174}" type="presParOf" srcId="{05E3C040-B0E6-40A1-A829-5D71F0AE9A1F}" destId="{CE0A647B-781B-4BC1-873B-6E2B20578DD3}" srcOrd="2" destOrd="0" presId="urn:microsoft.com/office/officeart/2008/layout/VerticalCurvedList"/>
    <dgm:cxn modelId="{B0B33A0F-FA8A-473C-A13F-DC219BC9CD49}" type="presParOf" srcId="{CE0A647B-781B-4BC1-873B-6E2B20578DD3}" destId="{1E23C51D-B241-4206-AEF1-C5912E3E7FBC}" srcOrd="0" destOrd="0" presId="urn:microsoft.com/office/officeart/2008/layout/VerticalCurvedList"/>
    <dgm:cxn modelId="{4C1189EA-3D78-4F19-9BBE-3AE42755BFF9}" type="presParOf" srcId="{05E3C040-B0E6-40A1-A829-5D71F0AE9A1F}" destId="{1F66290B-D659-48B7-8A00-58F408501754}" srcOrd="3" destOrd="0" presId="urn:microsoft.com/office/officeart/2008/layout/VerticalCurvedList"/>
    <dgm:cxn modelId="{67904159-64E5-424D-ABE1-2EF30F77544B}" type="presParOf" srcId="{05E3C040-B0E6-40A1-A829-5D71F0AE9A1F}" destId="{26A246A7-9755-44E4-91C2-FE3A93D302E0}" srcOrd="4" destOrd="0" presId="urn:microsoft.com/office/officeart/2008/layout/VerticalCurvedList"/>
    <dgm:cxn modelId="{7083D781-A133-4666-B617-5EC27196C4C5}" type="presParOf" srcId="{26A246A7-9755-44E4-91C2-FE3A93D302E0}" destId="{6C2EF977-E100-4CBF-A44A-7AC5C18EDAF8}" srcOrd="0" destOrd="0" presId="urn:microsoft.com/office/officeart/2008/layout/VerticalCurvedList"/>
    <dgm:cxn modelId="{141A073A-B000-42CB-8221-2D50E273A6C9}" type="presParOf" srcId="{05E3C040-B0E6-40A1-A829-5D71F0AE9A1F}" destId="{994D94E5-6FD0-473E-BCBE-408E7E500C8D}" srcOrd="5" destOrd="0" presId="urn:microsoft.com/office/officeart/2008/layout/VerticalCurvedList"/>
    <dgm:cxn modelId="{DA103543-0063-42CC-930C-9CA497DDAB12}" type="presParOf" srcId="{05E3C040-B0E6-40A1-A829-5D71F0AE9A1F}" destId="{88E844B9-7B9A-4352-94A9-F1325E6C5E54}" srcOrd="6" destOrd="0" presId="urn:microsoft.com/office/officeart/2008/layout/VerticalCurvedList"/>
    <dgm:cxn modelId="{081D347A-A7E9-45EC-ABAF-BF7D7D480A87}" type="presParOf" srcId="{88E844B9-7B9A-4352-94A9-F1325E6C5E54}" destId="{CE9DFE37-81D3-4957-B999-193DE9A2514D}" srcOrd="0" destOrd="0" presId="urn:microsoft.com/office/officeart/2008/layout/VerticalCurvedList"/>
    <dgm:cxn modelId="{2E9D1196-0772-4292-8505-BD8BF68E833B}" type="presParOf" srcId="{05E3C040-B0E6-40A1-A829-5D71F0AE9A1F}" destId="{CAEC1225-10A4-4F4E-9193-7F98B4AF8EB1}" srcOrd="7" destOrd="0" presId="urn:microsoft.com/office/officeart/2008/layout/VerticalCurvedList"/>
    <dgm:cxn modelId="{96440AED-FAC9-48A1-8F89-AD1161E98CEC}" type="presParOf" srcId="{05E3C040-B0E6-40A1-A829-5D71F0AE9A1F}" destId="{81BC6BFA-CB6C-4923-B330-96C80CCFD484}" srcOrd="8" destOrd="0" presId="urn:microsoft.com/office/officeart/2008/layout/VerticalCurvedList"/>
    <dgm:cxn modelId="{A99021F0-A3CD-454F-BDA8-17D42381E1D5}" type="presParOf" srcId="{81BC6BFA-CB6C-4923-B330-96C80CCFD484}" destId="{F131D206-3897-4863-B13F-BCA1BC59FEAE}" srcOrd="0" destOrd="0" presId="urn:microsoft.com/office/officeart/2008/layout/VerticalCurvedList"/>
    <dgm:cxn modelId="{A7CAE114-A9F6-4447-96A1-BEFB1CFF6D65}" type="presParOf" srcId="{05E3C040-B0E6-40A1-A829-5D71F0AE9A1F}" destId="{81DE6F01-5652-40C4-AE69-C44F80BE76F5}" srcOrd="9" destOrd="0" presId="urn:microsoft.com/office/officeart/2008/layout/VerticalCurvedList"/>
    <dgm:cxn modelId="{05208CC7-8576-4FD8-9A48-225A81691E3B}" type="presParOf" srcId="{05E3C040-B0E6-40A1-A829-5D71F0AE9A1F}" destId="{BA334762-94EC-43ED-849B-7053FC7A972B}" srcOrd="10" destOrd="0" presId="urn:microsoft.com/office/officeart/2008/layout/VerticalCurvedList"/>
    <dgm:cxn modelId="{B8AA643A-03F4-429A-8A52-0CE9FC90CBFC}" type="presParOf" srcId="{BA334762-94EC-43ED-849B-7053FC7A972B}" destId="{F3BCD95B-A782-4AC8-A6A8-522CF1B323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7156C-925D-4221-ADE6-13772ED8D613}">
      <dsp:nvSpPr>
        <dsp:cNvPr id="0" name=""/>
        <dsp:cNvSpPr/>
      </dsp:nvSpPr>
      <dsp:spPr>
        <a:xfrm>
          <a:off x="1189" y="460730"/>
          <a:ext cx="1449332" cy="57973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어린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나이</a:t>
          </a:r>
        </a:p>
      </dsp:txBody>
      <dsp:txXfrm>
        <a:off x="291055" y="460730"/>
        <a:ext cx="869600" cy="579732"/>
      </dsp:txXfrm>
    </dsp:sp>
    <dsp:sp modelId="{BAFFEF1A-4446-4A5E-83C6-4A5EA074771E}">
      <dsp:nvSpPr>
        <dsp:cNvPr id="0" name=""/>
        <dsp:cNvSpPr/>
      </dsp:nvSpPr>
      <dsp:spPr>
        <a:xfrm>
          <a:off x="1305588" y="460730"/>
          <a:ext cx="1449332" cy="57973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음주</a:t>
          </a:r>
        </a:p>
      </dsp:txBody>
      <dsp:txXfrm>
        <a:off x="1595454" y="460730"/>
        <a:ext cx="869600" cy="579732"/>
      </dsp:txXfrm>
    </dsp:sp>
    <dsp:sp modelId="{DA9F44E4-C8FF-48BB-ADFF-1D14F2BA4040}">
      <dsp:nvSpPr>
        <dsp:cNvPr id="0" name=""/>
        <dsp:cNvSpPr/>
      </dsp:nvSpPr>
      <dsp:spPr>
        <a:xfrm>
          <a:off x="2609987" y="460730"/>
          <a:ext cx="1449332" cy="57973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위험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899853" y="460730"/>
        <a:ext cx="869600" cy="579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ACCA8-EB67-4AE5-A412-2C715C6C3E09}">
      <dsp:nvSpPr>
        <dsp:cNvPr id="0" name=""/>
        <dsp:cNvSpPr/>
      </dsp:nvSpPr>
      <dsp:spPr>
        <a:xfrm>
          <a:off x="-2855732" y="-440094"/>
          <a:ext cx="3407480" cy="3407480"/>
        </a:xfrm>
        <a:prstGeom prst="blockArc">
          <a:avLst>
            <a:gd name="adj1" fmla="val 18900000"/>
            <a:gd name="adj2" fmla="val 2700000"/>
            <a:gd name="adj3" fmla="val 634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571B5-241D-4ADE-AA50-5A172CAC5C44}">
      <dsp:nvSpPr>
        <dsp:cNvPr id="0" name=""/>
        <dsp:cNvSpPr/>
      </dsp:nvSpPr>
      <dsp:spPr>
        <a:xfrm>
          <a:off x="242537" y="157905"/>
          <a:ext cx="2366342" cy="3160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835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습관적 음주</a:t>
          </a:r>
        </a:p>
      </dsp:txBody>
      <dsp:txXfrm>
        <a:off x="242537" y="157905"/>
        <a:ext cx="2366342" cy="316012"/>
      </dsp:txXfrm>
    </dsp:sp>
    <dsp:sp modelId="{1E23C51D-B241-4206-AEF1-C5912E3E7FBC}">
      <dsp:nvSpPr>
        <dsp:cNvPr id="0" name=""/>
        <dsp:cNvSpPr/>
      </dsp:nvSpPr>
      <dsp:spPr>
        <a:xfrm>
          <a:off x="45029" y="118403"/>
          <a:ext cx="395015" cy="3950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6290B-D659-48B7-8A00-58F408501754}">
      <dsp:nvSpPr>
        <dsp:cNvPr id="0" name=""/>
        <dsp:cNvSpPr/>
      </dsp:nvSpPr>
      <dsp:spPr>
        <a:xfrm>
          <a:off x="468982" y="631772"/>
          <a:ext cx="2139896" cy="316012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835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과다 섭취</a:t>
          </a:r>
        </a:p>
      </dsp:txBody>
      <dsp:txXfrm>
        <a:off x="468982" y="631772"/>
        <a:ext cx="2139896" cy="316012"/>
      </dsp:txXfrm>
    </dsp:sp>
    <dsp:sp modelId="{6C2EF977-E100-4CBF-A44A-7AC5C18EDAF8}">
      <dsp:nvSpPr>
        <dsp:cNvPr id="0" name=""/>
        <dsp:cNvSpPr/>
      </dsp:nvSpPr>
      <dsp:spPr>
        <a:xfrm>
          <a:off x="271474" y="592270"/>
          <a:ext cx="395015" cy="3950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4D94E5-6FD0-473E-BCBE-408E7E500C8D}">
      <dsp:nvSpPr>
        <dsp:cNvPr id="0" name=""/>
        <dsp:cNvSpPr/>
      </dsp:nvSpPr>
      <dsp:spPr>
        <a:xfrm>
          <a:off x="538482" y="1105639"/>
          <a:ext cx="2070396" cy="316012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835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폭음</a:t>
          </a:r>
        </a:p>
      </dsp:txBody>
      <dsp:txXfrm>
        <a:off x="538482" y="1105639"/>
        <a:ext cx="2070396" cy="316012"/>
      </dsp:txXfrm>
    </dsp:sp>
    <dsp:sp modelId="{CE9DFE37-81D3-4957-B999-193DE9A2514D}">
      <dsp:nvSpPr>
        <dsp:cNvPr id="0" name=""/>
        <dsp:cNvSpPr/>
      </dsp:nvSpPr>
      <dsp:spPr>
        <a:xfrm>
          <a:off x="340975" y="1066138"/>
          <a:ext cx="395015" cy="3950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EC1225-10A4-4F4E-9193-7F98B4AF8EB1}">
      <dsp:nvSpPr>
        <dsp:cNvPr id="0" name=""/>
        <dsp:cNvSpPr/>
      </dsp:nvSpPr>
      <dsp:spPr>
        <a:xfrm>
          <a:off x="468982" y="1579506"/>
          <a:ext cx="2139896" cy="316012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835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장기간 과음</a:t>
          </a:r>
        </a:p>
      </dsp:txBody>
      <dsp:txXfrm>
        <a:off x="468982" y="1579506"/>
        <a:ext cx="2139896" cy="316012"/>
      </dsp:txXfrm>
    </dsp:sp>
    <dsp:sp modelId="{F131D206-3897-4863-B13F-BCA1BC59FEAE}">
      <dsp:nvSpPr>
        <dsp:cNvPr id="0" name=""/>
        <dsp:cNvSpPr/>
      </dsp:nvSpPr>
      <dsp:spPr>
        <a:xfrm>
          <a:off x="271474" y="1540005"/>
          <a:ext cx="395015" cy="3950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DE6F01-5652-40C4-AE69-C44F80BE76F5}">
      <dsp:nvSpPr>
        <dsp:cNvPr id="0" name=""/>
        <dsp:cNvSpPr/>
      </dsp:nvSpPr>
      <dsp:spPr>
        <a:xfrm>
          <a:off x="242537" y="2053374"/>
          <a:ext cx="2366342" cy="31601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835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영양 결핍</a:t>
          </a:r>
        </a:p>
      </dsp:txBody>
      <dsp:txXfrm>
        <a:off x="242537" y="2053374"/>
        <a:ext cx="2366342" cy="316012"/>
      </dsp:txXfrm>
    </dsp:sp>
    <dsp:sp modelId="{F3BCD95B-A782-4AC8-A6A8-522CF1B3230C}">
      <dsp:nvSpPr>
        <dsp:cNvPr id="0" name=""/>
        <dsp:cNvSpPr/>
      </dsp:nvSpPr>
      <dsp:spPr>
        <a:xfrm>
          <a:off x="45029" y="2013872"/>
          <a:ext cx="395015" cy="3950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86384"/>
            <a:ext cx="9906000" cy="32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310056" y="0"/>
            <a:ext cx="9285888" cy="1106424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5999" cy="110642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다리꼴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trapezoid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195136" y="2456873"/>
            <a:ext cx="7515728" cy="2163253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Alcohol and Health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083" y="196824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팔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301310" y="1976693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923023" y="1450221"/>
            <a:ext cx="1146058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팔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301310" y="3195891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923023" y="2669419"/>
            <a:ext cx="1146058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팔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301310" y="4414506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923023" y="3888034"/>
            <a:ext cx="1146058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팔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301310" y="5628214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923023" y="5101742"/>
            <a:ext cx="1146058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139082" y="1507669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알코올이 인체에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139082" y="2722354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알코올 관련 주요 질병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139082" y="3949207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성인 알코올 의존도 추이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139082" y="5158700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알코올에 취약한 영역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39CE412-00F2-48E2-8A07-0461D82112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2" r="3781" b="67219"/>
          <a:stretch/>
        </p:blipFill>
        <p:spPr>
          <a:xfrm>
            <a:off x="526513" y="1433865"/>
            <a:ext cx="1843931" cy="178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알코올이 인체에 미치는 영향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73" y="1511588"/>
            <a:ext cx="7283518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Alcohol and Health 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Alcohol, when consumed, is rapidly absorbed into the bloodstream and affects almost every organ in the body 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283473" y="3950132"/>
            <a:ext cx="8767762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알코올과 건강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알코올은 면역계를 억제하여 폐렴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결핵을 포함한 감염 및 질병에 신체를 더 취약하게 함</a:t>
            </a:r>
            <a:endParaRPr lang="en-US" altLang="ko-KR" sz="200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또한 영양분 흡수를 방해하여 영양실조를 유발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38413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09174E89-A70F-217A-DDA1-F0771D6AD6EF}"/>
              </a:ext>
            </a:extLst>
          </p:cNvPr>
          <p:cNvSpPr/>
          <p:nvPr/>
        </p:nvSpPr>
        <p:spPr>
          <a:xfrm>
            <a:off x="1993155" y="1529233"/>
            <a:ext cx="3045189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48640" y="2397452"/>
            <a:ext cx="1445910" cy="1105200"/>
          </a:xfrm>
          <a:prstGeom prst="snip2Diag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간질환</a:t>
            </a: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93155" y="1529233"/>
            <a:ext cx="3045189" cy="868218"/>
          </a:xfrm>
          <a:prstGeom prst="flowChartDisplay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발생률 특징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1564"/>
            <a:ext cx="9905999" cy="1106423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알코올 관련 주요 질병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A007E2-2138-63D1-8F65-331E1BAA17B3}"/>
              </a:ext>
            </a:extLst>
          </p:cNvPr>
          <p:cNvSpPr/>
          <p:nvPr/>
        </p:nvSpPr>
        <p:spPr>
          <a:xfrm>
            <a:off x="5038344" y="1529233"/>
            <a:ext cx="4319016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순서도: 화면 표시 19">
            <a:extLst>
              <a:ext uri="{FF2B5EF4-FFF2-40B4-BE49-F238E27FC236}">
                <a16:creationId xmlns:a16="http://schemas.microsoft.com/office/drawing/2014/main" id="{02837ED0-D058-2DB3-2073-BA1D3D0BBCF6}"/>
              </a:ext>
            </a:extLst>
          </p:cNvPr>
          <p:cNvSpPr/>
          <p:nvPr/>
        </p:nvSpPr>
        <p:spPr>
          <a:xfrm>
            <a:off x="5038344" y="1529233"/>
            <a:ext cx="4319016" cy="868218"/>
          </a:xfrm>
          <a:prstGeom prst="flowChartDisplay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 증상 및 특징</a:t>
            </a:r>
          </a:p>
        </p:txBody>
      </p:sp>
      <p:sp>
        <p:nvSpPr>
          <p:cNvPr id="14" name="사각형: 잘린 대각선 방향 모서리 13">
            <a:extLst>
              <a:ext uri="{FF2B5EF4-FFF2-40B4-BE49-F238E27FC236}">
                <a16:creationId xmlns:a16="http://schemas.microsoft.com/office/drawing/2014/main" id="{109D755E-8C80-4181-88E9-E4474337FCC0}"/>
              </a:ext>
            </a:extLst>
          </p:cNvPr>
          <p:cNvSpPr/>
          <p:nvPr/>
        </p:nvSpPr>
        <p:spPr>
          <a:xfrm>
            <a:off x="548640" y="3502652"/>
            <a:ext cx="1445910" cy="1105200"/>
          </a:xfrm>
          <a:prstGeom prst="snip2Diag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알코올 중독</a:t>
            </a:r>
          </a:p>
        </p:txBody>
      </p:sp>
      <p:sp>
        <p:nvSpPr>
          <p:cNvPr id="15" name="사각형: 잘린 대각선 방향 모서리 14">
            <a:extLst>
              <a:ext uri="{FF2B5EF4-FFF2-40B4-BE49-F238E27FC236}">
                <a16:creationId xmlns:a16="http://schemas.microsoft.com/office/drawing/2014/main" id="{5344CC85-3393-47A5-9848-5C09833EAB15}"/>
              </a:ext>
            </a:extLst>
          </p:cNvPr>
          <p:cNvSpPr/>
          <p:nvPr/>
        </p:nvSpPr>
        <p:spPr>
          <a:xfrm>
            <a:off x="548640" y="4607850"/>
            <a:ext cx="1445910" cy="1105200"/>
          </a:xfrm>
          <a:prstGeom prst="snip2Diag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알코올성 췌장염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07276"/>
              </p:ext>
            </p:extLst>
          </p:nvPr>
        </p:nvGraphicFramePr>
        <p:xfrm>
          <a:off x="1994550" y="2397454"/>
          <a:ext cx="7362810" cy="331862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04379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31901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비교적 높은 발생률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지방간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간염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간경변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등 간 기능 손상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상당한 발생률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술에 대한 의존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조절 상실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금단 증상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주의가 필요한 발생률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복통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구토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설사 등 소화기 및 전신 증상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</a:t>
            </a:r>
            <a:r>
              <a:rPr lang="ko-KR" altLang="en-US" dirty="0"/>
              <a:t> 성인 알코올 의존도 추이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745523"/>
              </p:ext>
            </p:extLst>
          </p:nvPr>
        </p:nvGraphicFramePr>
        <p:xfrm>
          <a:off x="681038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272004" y="2290953"/>
            <a:ext cx="1624674" cy="584200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%)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사각형: 위쪽 모서리의 한쪽은 둥글고 다른 한쪽은 잘림 61">
            <a:extLst>
              <a:ext uri="{FF2B5EF4-FFF2-40B4-BE49-F238E27FC236}">
                <a16:creationId xmlns:a16="http://schemas.microsoft.com/office/drawing/2014/main" id="{33DA874B-82A9-7D9C-9EEA-783BDCEC450B}"/>
              </a:ext>
            </a:extLst>
          </p:cNvPr>
          <p:cNvSpPr/>
          <p:nvPr/>
        </p:nvSpPr>
        <p:spPr>
          <a:xfrm flipV="1">
            <a:off x="4969080" y="1283370"/>
            <a:ext cx="4664206" cy="4589530"/>
          </a:xfrm>
          <a:prstGeom prst="snip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사각형: 위쪽 모서리의 한쪽은 둥글고 다른 한쪽은 잘림 44">
            <a:extLst>
              <a:ext uri="{FF2B5EF4-FFF2-40B4-BE49-F238E27FC236}">
                <a16:creationId xmlns:a16="http://schemas.microsoft.com/office/drawing/2014/main" id="{B636C981-9B83-516B-139D-D81E0FA12C0C}"/>
              </a:ext>
            </a:extLst>
          </p:cNvPr>
          <p:cNvSpPr/>
          <p:nvPr/>
        </p:nvSpPr>
        <p:spPr>
          <a:xfrm>
            <a:off x="240631" y="1338234"/>
            <a:ext cx="4600231" cy="4589530"/>
          </a:xfrm>
          <a:prstGeom prst="snip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알코올에 취약한 영역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5" name="순서도: 문서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6125878" y="3728426"/>
            <a:ext cx="2350610" cy="504338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정서 변화</a:t>
            </a:r>
          </a:p>
        </p:txBody>
      </p:sp>
      <p:sp>
        <p:nvSpPr>
          <p:cNvPr id="23" name="정육면체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1185353" y="1582796"/>
            <a:ext cx="2710786" cy="620491"/>
          </a:xfrm>
          <a:prstGeom prst="cub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알코올성 치매 요인</a:t>
            </a:r>
          </a:p>
        </p:txBody>
      </p:sp>
      <p:sp>
        <p:nvSpPr>
          <p:cNvPr id="44" name="화살표: 오각형 43">
            <a:extLst>
              <a:ext uri="{FF2B5EF4-FFF2-40B4-BE49-F238E27FC236}">
                <a16:creationId xmlns:a16="http://schemas.microsoft.com/office/drawing/2014/main" id="{B8E8B72C-A257-F8C6-8539-4F7258C5B17F}"/>
              </a:ext>
            </a:extLst>
          </p:cNvPr>
          <p:cNvSpPr/>
          <p:nvPr/>
        </p:nvSpPr>
        <p:spPr>
          <a:xfrm>
            <a:off x="613886" y="3979119"/>
            <a:ext cx="1420411" cy="120495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40/50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</a:p>
        </p:txBody>
      </p:sp>
      <p:sp>
        <p:nvSpPr>
          <p:cNvPr id="48" name="평행 사변형 47">
            <a:extLst>
              <a:ext uri="{FF2B5EF4-FFF2-40B4-BE49-F238E27FC236}">
                <a16:creationId xmlns:a16="http://schemas.microsoft.com/office/drawing/2014/main" id="{269D57B1-EED3-4D0C-FEC7-EBDF050A0870}"/>
              </a:ext>
            </a:extLst>
          </p:cNvPr>
          <p:cNvSpPr/>
          <p:nvPr/>
        </p:nvSpPr>
        <p:spPr>
          <a:xfrm>
            <a:off x="5530976" y="4384993"/>
            <a:ext cx="1696955" cy="601064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걱정</a:t>
            </a:r>
          </a:p>
        </p:txBody>
      </p:sp>
      <p:sp>
        <p:nvSpPr>
          <p:cNvPr id="50" name="화살표: 왼쪽/오른쪽/위쪽/아래쪽 49">
            <a:extLst>
              <a:ext uri="{FF2B5EF4-FFF2-40B4-BE49-F238E27FC236}">
                <a16:creationId xmlns:a16="http://schemas.microsoft.com/office/drawing/2014/main" id="{EEB9AB32-127A-82B4-5DF6-49E45F304AB5}"/>
              </a:ext>
            </a:extLst>
          </p:cNvPr>
          <p:cNvSpPr/>
          <p:nvPr/>
        </p:nvSpPr>
        <p:spPr>
          <a:xfrm>
            <a:off x="5750597" y="1346789"/>
            <a:ext cx="3101172" cy="873682"/>
          </a:xfrm>
          <a:prstGeom prst="quadArrow">
            <a:avLst>
              <a:gd name="adj1" fmla="val 45000"/>
              <a:gd name="adj2" fmla="val 22500"/>
              <a:gd name="adj3" fmla="val 225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소뇌의 손상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1" name="두루마리 모양: 가로로 말림 50">
            <a:extLst>
              <a:ext uri="{FF2B5EF4-FFF2-40B4-BE49-F238E27FC236}">
                <a16:creationId xmlns:a16="http://schemas.microsoft.com/office/drawing/2014/main" id="{5E7F8F16-1CC0-AB96-FCB2-578A6481DFD9}"/>
              </a:ext>
            </a:extLst>
          </p:cNvPr>
          <p:cNvSpPr/>
          <p:nvPr/>
        </p:nvSpPr>
        <p:spPr>
          <a:xfrm flipV="1">
            <a:off x="7415783" y="4507989"/>
            <a:ext cx="1538898" cy="1066639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3" name="연결선: 구부러짐 52">
            <a:extLst>
              <a:ext uri="{FF2B5EF4-FFF2-40B4-BE49-F238E27FC236}">
                <a16:creationId xmlns:a16="http://schemas.microsoft.com/office/drawing/2014/main" id="{54971B57-2E14-B4AC-DEF2-BA48B28C22EA}"/>
              </a:ext>
            </a:extLst>
          </p:cNvPr>
          <p:cNvCxnSpPr>
            <a:cxnSpLocks/>
            <a:stCxn id="48" idx="5"/>
            <a:endCxn id="20" idx="2"/>
          </p:cNvCxnSpPr>
          <p:nvPr/>
        </p:nvCxnSpPr>
        <p:spPr>
          <a:xfrm rot="10800000" flipV="1">
            <a:off x="5606109" y="4685525"/>
            <a:ext cx="1" cy="690064"/>
          </a:xfrm>
          <a:prstGeom prst="curvedConnector3">
            <a:avLst>
              <a:gd name="adj1" fmla="val 30373400000"/>
            </a:avLst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평행 사변형 19">
            <a:extLst>
              <a:ext uri="{FF2B5EF4-FFF2-40B4-BE49-F238E27FC236}">
                <a16:creationId xmlns:a16="http://schemas.microsoft.com/office/drawing/2014/main" id="{330CDD77-058E-437C-A596-5824BC715A0A}"/>
              </a:ext>
            </a:extLst>
          </p:cNvPr>
          <p:cNvSpPr/>
          <p:nvPr/>
        </p:nvSpPr>
        <p:spPr>
          <a:xfrm flipH="1">
            <a:off x="5530975" y="5075057"/>
            <a:ext cx="1696955" cy="601064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59B877-64EA-40E5-821D-C9684B03B1BA}"/>
              </a:ext>
            </a:extLst>
          </p:cNvPr>
          <p:cNvSpPr txBox="1"/>
          <p:nvPr/>
        </p:nvSpPr>
        <p:spPr>
          <a:xfrm>
            <a:off x="7177920" y="4718143"/>
            <a:ext cx="20146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감정 반응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저하</a:t>
            </a:r>
          </a:p>
        </p:txBody>
      </p:sp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CAAE1369-27D3-4C36-B7BB-CDAC28E099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0526137"/>
              </p:ext>
            </p:extLst>
          </p:nvPr>
        </p:nvGraphicFramePr>
        <p:xfrm>
          <a:off x="510492" y="1988966"/>
          <a:ext cx="4060509" cy="1501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3" name="다이어그램 32">
            <a:extLst>
              <a:ext uri="{FF2B5EF4-FFF2-40B4-BE49-F238E27FC236}">
                <a16:creationId xmlns:a16="http://schemas.microsoft.com/office/drawing/2014/main" id="{C2880ADA-7638-4266-BD6A-31526A0723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4948704"/>
              </p:ext>
            </p:extLst>
          </p:nvPr>
        </p:nvGraphicFramePr>
        <p:xfrm>
          <a:off x="1921565" y="3317949"/>
          <a:ext cx="2639795" cy="2527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오른쪽 화살표 설명선 64">
            <a:extLst>
              <a:ext uri="{FF2B5EF4-FFF2-40B4-BE49-F238E27FC236}">
                <a16:creationId xmlns:a16="http://schemas.microsoft.com/office/drawing/2014/main" id="{2A9AF862-0418-4748-A85D-5CEAF36E0772}"/>
              </a:ext>
            </a:extLst>
          </p:cNvPr>
          <p:cNvSpPr/>
          <p:nvPr/>
        </p:nvSpPr>
        <p:spPr>
          <a:xfrm>
            <a:off x="7306299" y="2998282"/>
            <a:ext cx="2198373" cy="580426"/>
          </a:xfrm>
          <a:prstGeom prst="star8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수면 장애</a:t>
            </a:r>
          </a:p>
        </p:txBody>
      </p:sp>
      <p:sp>
        <p:nvSpPr>
          <p:cNvPr id="35" name="눈물 방울 11">
            <a:extLst>
              <a:ext uri="{FF2B5EF4-FFF2-40B4-BE49-F238E27FC236}">
                <a16:creationId xmlns:a16="http://schemas.microsoft.com/office/drawing/2014/main" id="{21DFAC6F-1355-41FF-ACE0-4ADB5EE0B908}"/>
              </a:ext>
            </a:extLst>
          </p:cNvPr>
          <p:cNvSpPr/>
          <p:nvPr/>
        </p:nvSpPr>
        <p:spPr>
          <a:xfrm rot="10800000" flipH="1" flipV="1">
            <a:off x="5288250" y="2223388"/>
            <a:ext cx="1863680" cy="540226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균형감각 상실</a:t>
            </a:r>
          </a:p>
        </p:txBody>
      </p:sp>
      <p:sp>
        <p:nvSpPr>
          <p:cNvPr id="37" name="순서도: 저장 데이터 13">
            <a:extLst>
              <a:ext uri="{FF2B5EF4-FFF2-40B4-BE49-F238E27FC236}">
                <a16:creationId xmlns:a16="http://schemas.microsoft.com/office/drawing/2014/main" id="{6A7EC2AE-2FEF-45E7-A385-9592D241628B}"/>
              </a:ext>
            </a:extLst>
          </p:cNvPr>
          <p:cNvSpPr/>
          <p:nvPr/>
        </p:nvSpPr>
        <p:spPr>
          <a:xfrm rot="21034830">
            <a:off x="5554579" y="2976744"/>
            <a:ext cx="1331022" cy="623503"/>
          </a:xfrm>
          <a:prstGeom prst="plus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성격 변화</a:t>
            </a:r>
          </a:p>
        </p:txBody>
      </p:sp>
      <p:sp>
        <p:nvSpPr>
          <p:cNvPr id="38" name="순서도: 저장 데이터 15">
            <a:extLst>
              <a:ext uri="{FF2B5EF4-FFF2-40B4-BE49-F238E27FC236}">
                <a16:creationId xmlns:a16="http://schemas.microsoft.com/office/drawing/2014/main" id="{BCEC2EF2-97A7-4F85-B037-144D2F9EC476}"/>
              </a:ext>
            </a:extLst>
          </p:cNvPr>
          <p:cNvSpPr/>
          <p:nvPr/>
        </p:nvSpPr>
        <p:spPr>
          <a:xfrm flipH="1">
            <a:off x="7306298" y="2203286"/>
            <a:ext cx="2198373" cy="705995"/>
          </a:xfrm>
          <a:prstGeom prst="pentag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기억력 저하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683</TotalTime>
  <Words>189</Words>
  <Application>Microsoft Office PowerPoint</Application>
  <PresentationFormat>A4 용지(210x297mm)</PresentationFormat>
  <Paragraphs>57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알코올이 인체에 미치는 영향</vt:lpstr>
      <vt:lpstr>2. 알코올 관련 주요 질병</vt:lpstr>
      <vt:lpstr>3. 성인 알코올 의존도 추이</vt:lpstr>
      <vt:lpstr>4. 알코올에 취약한 영역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50</cp:revision>
  <dcterms:created xsi:type="dcterms:W3CDTF">2023-07-20T02:58:21Z</dcterms:created>
  <dcterms:modified xsi:type="dcterms:W3CDTF">2025-11-09T23:29:26Z</dcterms:modified>
</cp:coreProperties>
</file>